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60" r:id="rId8"/>
    <p:sldId id="267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73" r:id="rId17"/>
    <p:sldId id="274" r:id="rId18"/>
    <p:sldId id="271" r:id="rId19"/>
    <p:sldId id="272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4499-2810-48C9-8A6C-E83C9FDCE2E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AA47-1004-4910-A408-E7FA85675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4499-2810-48C9-8A6C-E83C9FDCE2E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AA47-1004-4910-A408-E7FA85675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4499-2810-48C9-8A6C-E83C9FDCE2E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AA47-1004-4910-A408-E7FA85675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4499-2810-48C9-8A6C-E83C9FDCE2E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AA47-1004-4910-A408-E7FA85675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4499-2810-48C9-8A6C-E83C9FDCE2E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AA47-1004-4910-A408-E7FA85675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4499-2810-48C9-8A6C-E83C9FDCE2E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AA47-1004-4910-A408-E7FA85675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4499-2810-48C9-8A6C-E83C9FDCE2E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AA47-1004-4910-A408-E7FA85675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4499-2810-48C9-8A6C-E83C9FDCE2E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AA47-1004-4910-A408-E7FA85675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4499-2810-48C9-8A6C-E83C9FDCE2E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AA47-1004-4910-A408-E7FA85675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4499-2810-48C9-8A6C-E83C9FDCE2E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AA47-1004-4910-A408-E7FA85675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4499-2810-48C9-8A6C-E83C9FDCE2E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AA47-1004-4910-A408-E7FA85675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44499-2810-48C9-8A6C-E83C9FDCE2E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4AA47-1004-4910-A408-E7FA85675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Детям о войне</a:t>
            </a: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229200"/>
            <a:ext cx="8064896" cy="10081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Подготовила логопед МАДОУ ДС КВ «Светлячок»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п. </a:t>
            </a:r>
            <a:r>
              <a:rPr lang="ru-RU" sz="2400" b="1" dirty="0" err="1" smtClean="0">
                <a:solidFill>
                  <a:srgbClr val="C00000"/>
                </a:solidFill>
              </a:rPr>
              <a:t>Любохна</a:t>
            </a:r>
            <a:r>
              <a:rPr lang="ru-RU" sz="2400" b="1" dirty="0" smtClean="0">
                <a:solidFill>
                  <a:srgbClr val="C00000"/>
                </a:solidFill>
              </a:rPr>
              <a:t> Карасева Т.С.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Андрей\Desktop\война тхника\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768752" cy="17281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27289" y="2967335"/>
            <a:ext cx="58894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Никто не забыт, 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ничто не забыто!!!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Храбро сражались наши моряки!!!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19"/>
            <a:ext cx="8568952" cy="562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Пылает огнём Севастополь, раскинув Андреевский флаг.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И грудью своей закрывает Одессу родную моряк!!!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6348610" cy="422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59632" y="5949280"/>
            <a:ext cx="7992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Бои велись на Чёрном, Балтийском  и Баренцевом морях.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Старики, женщины, дети тоже не остались в стороне. Они собирались в партизанские отряды и били фашистов в тылу!!!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29051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060848"/>
            <a:ext cx="5561899" cy="371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 городах женщины, дети и старики трудились на заводах и фабриках. Они изготавливали снаряды, танки, оружие и другую боевую технику.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1"/>
            <a:ext cx="7435552" cy="52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4427984" cy="610669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Дети войны - и веет холодом,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Дети войны - и пахнет голодом,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Дети войны - и дыбом </a:t>
            </a:r>
            <a:r>
              <a:rPr lang="ru-RU" sz="2400" b="1" dirty="0" smtClean="0">
                <a:solidFill>
                  <a:srgbClr val="FF0000"/>
                </a:solidFill>
              </a:rPr>
              <a:t>волосы: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На </a:t>
            </a:r>
            <a:r>
              <a:rPr lang="ru-RU" sz="2400" b="1" dirty="0">
                <a:solidFill>
                  <a:srgbClr val="FF0000"/>
                </a:solidFill>
              </a:rPr>
              <a:t>челках детских седые волосы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Земля омыта слезами детскими,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Детьми советскими и не советскими.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Какая разница, где был под немцами,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В Дахау, Лидице или Освенциме?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Их кровь алеет на плацах маками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Трава поникла, где дети плакали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Дети войны - боль отчаянна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И сколько надо им минут молчания.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440958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472945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Наша Армия гнала немцев со своей родной земли, освобождая всё новые и новые города и страны…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5"/>
            <a:ext cx="7752217" cy="515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3"/>
            <a:ext cx="8363272" cy="6381327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Пошли вперед приземистые </a:t>
            </a:r>
            <a:r>
              <a:rPr lang="ru-RU" sz="2400" b="1" dirty="0" smtClean="0">
                <a:solidFill>
                  <a:srgbClr val="C00000"/>
                </a:solidFill>
              </a:rPr>
              <a:t>танки,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Укрыв </a:t>
            </a:r>
            <a:r>
              <a:rPr lang="ru-RU" sz="2400" b="1" dirty="0" smtClean="0">
                <a:solidFill>
                  <a:srgbClr val="C00000"/>
                </a:solidFill>
              </a:rPr>
              <a:t>людей под крепкою </a:t>
            </a:r>
            <a:r>
              <a:rPr lang="ru-RU" sz="2400" b="1" dirty="0" smtClean="0">
                <a:solidFill>
                  <a:srgbClr val="C00000"/>
                </a:solidFill>
              </a:rPr>
              <a:t>броней,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А </a:t>
            </a:r>
            <a:r>
              <a:rPr lang="ru-RU" sz="2400" b="1" dirty="0" smtClean="0">
                <a:solidFill>
                  <a:srgbClr val="C00000"/>
                </a:solidFill>
              </a:rPr>
              <a:t>там стрелки, прильнув к прицельной </a:t>
            </a:r>
            <a:r>
              <a:rPr lang="ru-RU" sz="2400" b="1" dirty="0" smtClean="0">
                <a:solidFill>
                  <a:srgbClr val="C00000"/>
                </a:solidFill>
              </a:rPr>
              <a:t>рамке,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Готовы </a:t>
            </a:r>
            <a:r>
              <a:rPr lang="ru-RU" sz="2400" b="1" dirty="0" smtClean="0">
                <a:solidFill>
                  <a:srgbClr val="C00000"/>
                </a:solidFill>
              </a:rPr>
              <a:t>все ввязаться в жаркий </a:t>
            </a:r>
            <a:r>
              <a:rPr lang="ru-RU" sz="2400" b="1" dirty="0" smtClean="0">
                <a:solidFill>
                  <a:srgbClr val="C00000"/>
                </a:solidFill>
              </a:rPr>
              <a:t>бой.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</a:rPr>
              <a:t>вот с рассветом вспыхнуло сраженье, 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Рванулись </a:t>
            </a:r>
            <a:r>
              <a:rPr lang="ru-RU" sz="2400" b="1" dirty="0" smtClean="0">
                <a:solidFill>
                  <a:srgbClr val="C00000"/>
                </a:solidFill>
              </a:rPr>
              <a:t>в бой гвардейские полки, 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На </a:t>
            </a:r>
            <a:r>
              <a:rPr lang="ru-RU" sz="2400" b="1" dirty="0" smtClean="0">
                <a:solidFill>
                  <a:srgbClr val="C00000"/>
                </a:solidFill>
              </a:rPr>
              <a:t>этом поле все пришло в </a:t>
            </a:r>
            <a:r>
              <a:rPr lang="ru-RU" sz="2400" b="1" dirty="0" smtClean="0">
                <a:solidFill>
                  <a:srgbClr val="C00000"/>
                </a:solidFill>
              </a:rPr>
              <a:t>движенье,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</a:rPr>
              <a:t>наши танки, пушки и </a:t>
            </a:r>
            <a:r>
              <a:rPr lang="ru-RU" sz="2400" b="1" dirty="0" smtClean="0">
                <a:solidFill>
                  <a:srgbClr val="C00000"/>
                </a:solidFill>
              </a:rPr>
              <a:t>стрелки.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Взахлеб </a:t>
            </a:r>
            <a:r>
              <a:rPr lang="ru-RU" sz="2400" b="1" dirty="0" smtClean="0">
                <a:solidFill>
                  <a:srgbClr val="C00000"/>
                </a:solidFill>
              </a:rPr>
              <a:t>стрекочут всюду автоматы</a:t>
            </a:r>
            <a:r>
              <a:rPr lang="ru-RU" sz="2400" b="1" dirty="0" smtClean="0">
                <a:solidFill>
                  <a:srgbClr val="C00000"/>
                </a:solidFill>
              </a:rPr>
              <a:t>,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 Свинцовый град свистит над головой</a:t>
            </a:r>
            <a:r>
              <a:rPr lang="ru-RU" sz="2400" b="1" dirty="0" smtClean="0">
                <a:solidFill>
                  <a:srgbClr val="C00000"/>
                </a:solidFill>
              </a:rPr>
              <a:t>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 Пускают в ход и мины, и гранаты, 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 Но не редеет сразу вражий </a:t>
            </a:r>
            <a:r>
              <a:rPr lang="ru-RU" sz="2400" b="1" dirty="0" smtClean="0">
                <a:solidFill>
                  <a:srgbClr val="C00000"/>
                </a:solidFill>
              </a:rPr>
              <a:t>строй.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Вступают </a:t>
            </a:r>
            <a:r>
              <a:rPr lang="ru-RU" sz="2400" b="1" dirty="0" smtClean="0">
                <a:solidFill>
                  <a:srgbClr val="C00000"/>
                </a:solidFill>
              </a:rPr>
              <a:t>в дело новые бригады, 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Спешат </a:t>
            </a:r>
            <a:r>
              <a:rPr lang="ru-RU" sz="2400" b="1" dirty="0" smtClean="0">
                <a:solidFill>
                  <a:srgbClr val="C00000"/>
                </a:solidFill>
              </a:rPr>
              <a:t>враги на выручку </a:t>
            </a:r>
            <a:r>
              <a:rPr lang="ru-RU" sz="2400" b="1" dirty="0" smtClean="0">
                <a:solidFill>
                  <a:srgbClr val="C00000"/>
                </a:solidFill>
              </a:rPr>
              <a:t>своим,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</a:rPr>
              <a:t>нарастает грохот </a:t>
            </a:r>
            <a:r>
              <a:rPr lang="ru-RU" sz="2400" b="1" dirty="0" smtClean="0">
                <a:solidFill>
                  <a:srgbClr val="C00000"/>
                </a:solidFill>
              </a:rPr>
              <a:t>канонады,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</a:rPr>
              <a:t>ест глаза от взрывов серый дым.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Горит броня у танка боевого, 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Но он ведет отменно дальше бой.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И на глазах у нас опять он снова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Сразил снарядом танк врага второй.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256" y="1844824"/>
            <a:ext cx="7910129" cy="481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1521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Долго шла война, люди сражались и днём, и ночью. Но вот, наконец, наступил переломный момент…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200 дней бились бойцы за город Сталинград и немцы не выдержали.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3"/>
            <a:ext cx="7920880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67544" y="594928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Под напором советских войск  фашисты пошли в отступление!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 результате ожесточённых боёв под Курском, Орлом, Белгородом и Брянском </a:t>
            </a:r>
            <a:r>
              <a:rPr lang="ru-RU" sz="2400" b="1" dirty="0" smtClean="0">
                <a:solidFill>
                  <a:srgbClr val="C00000"/>
                </a:solidFill>
              </a:rPr>
              <a:t>фашисты понесли огромные потери и Красная Армия перешла в наступление на всех фронтах!!!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429960" cy="497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ндрей\Desktop\война тхника\ав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725888" cy="35444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6056" y="260648"/>
            <a:ext cx="374441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Внимание!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Говорит Москва!   Говорит Москва!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    Заявление </a:t>
            </a:r>
            <a:r>
              <a:rPr lang="ru-RU" sz="2400" b="1" dirty="0" err="1" smtClean="0">
                <a:solidFill>
                  <a:srgbClr val="C00000"/>
                </a:solidFill>
              </a:rPr>
              <a:t>советсткого</a:t>
            </a:r>
            <a:r>
              <a:rPr lang="ru-RU" sz="2400" b="1" dirty="0" smtClean="0">
                <a:solidFill>
                  <a:srgbClr val="C00000"/>
                </a:solidFill>
              </a:rPr>
              <a:t> правительства.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Граждане и гражданки </a:t>
            </a:r>
            <a:r>
              <a:rPr lang="ru-RU" sz="2400" b="1" dirty="0" err="1" smtClean="0">
                <a:solidFill>
                  <a:srgbClr val="C00000"/>
                </a:solidFill>
              </a:rPr>
              <a:t>Совесткого</a:t>
            </a:r>
            <a:r>
              <a:rPr lang="ru-RU" sz="2400" b="1" dirty="0" smtClean="0">
                <a:solidFill>
                  <a:srgbClr val="C00000"/>
                </a:solidFill>
              </a:rPr>
              <a:t> Союза, сегодня 22 июня в 4 часа утра без объявления войны германские войска напали на нашу страну, атаковали наши границы во многих местах и подвергли бомбардировке города: Житомир, Киев, Севастополь, Каунас и другие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789040"/>
            <a:ext cx="5004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Вот сорок первый год, конец июня,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И люди спать легли спокойно накануне.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Но утром уже знала вся страна,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Что началась ужасная война!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Нам нелегко далось победы знамя,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Сынов немало полегло в бою,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Что шли вперед, на бой бесстрашно сами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За Родину Советскую свою.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662004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588224" y="476672"/>
            <a:ext cx="255577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9</a:t>
            </a:r>
            <a:r>
              <a:rPr lang="ru-RU" sz="2800" b="1" dirty="0" smtClean="0">
                <a:solidFill>
                  <a:srgbClr val="FF0000"/>
                </a:solidFill>
              </a:rPr>
              <a:t> мая 1945</a:t>
            </a:r>
            <a:r>
              <a:rPr lang="ru-RU" sz="2400" b="1" dirty="0" smtClean="0">
                <a:solidFill>
                  <a:srgbClr val="FF0000"/>
                </a:solidFill>
              </a:rPr>
              <a:t> года фашистская Германия подписала </a:t>
            </a:r>
            <a:r>
              <a:rPr lang="ru-RU" sz="2400" b="1" dirty="0" smtClean="0">
                <a:solidFill>
                  <a:srgbClr val="FF0000"/>
                </a:solidFill>
              </a:rPr>
              <a:t>Акт о</a:t>
            </a:r>
            <a:r>
              <a:rPr lang="ru-RU" sz="2400" b="1" dirty="0" smtClean="0">
                <a:solidFill>
                  <a:srgbClr val="FF0000"/>
                </a:solidFill>
              </a:rPr>
              <a:t> 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безоговорочной </a:t>
            </a:r>
            <a:r>
              <a:rPr lang="ru-RU" sz="2400" b="1" dirty="0" smtClean="0">
                <a:solidFill>
                  <a:srgbClr val="FF0000"/>
                </a:solidFill>
              </a:rPr>
              <a:t>капитуляции. 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9</a:t>
            </a:r>
            <a:r>
              <a:rPr lang="ru-RU" sz="2800" b="1" dirty="0" smtClean="0">
                <a:solidFill>
                  <a:srgbClr val="FF0000"/>
                </a:solidFill>
              </a:rPr>
              <a:t> мая</a:t>
            </a:r>
            <a:r>
              <a:rPr lang="ru-RU" sz="2400" b="1" dirty="0" smtClean="0">
                <a:solidFill>
                  <a:srgbClr val="FF0000"/>
                </a:solidFill>
              </a:rPr>
              <a:t> считается Днем Победы и днем окончания Великой </a:t>
            </a:r>
            <a:r>
              <a:rPr lang="ru-RU" sz="2400" b="1" dirty="0" smtClean="0">
                <a:solidFill>
                  <a:srgbClr val="FF0000"/>
                </a:solidFill>
              </a:rPr>
              <a:t>Отечественной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войны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10523512" cy="2434282"/>
          </a:xfrm>
        </p:spPr>
        <p:txBody>
          <a:bodyPr numCol="2"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Победа! Славная Победа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В руках у каждого из нас,                                  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Кто горе горькое изведав,                               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Отчизну от неволи спас.                                  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И слёзы радости и счастья            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Смешались с гордостью и страстью,                           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И с болью, горечью утрат.                                    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За </a:t>
            </a:r>
            <a:r>
              <a:rPr lang="ru-RU" sz="2000" b="1" dirty="0" smtClean="0">
                <a:solidFill>
                  <a:srgbClr val="FF0000"/>
                </a:solidFill>
              </a:rPr>
              <a:t>сгинувших в боях солдат.                           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А на ступенях у рейхстага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"Катюшу" под баян поют,                       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Победе, Знамени - салют!                          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Кипит, бурлит солдат ватага.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Расписываясь на стене                                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И ставя приговор войне.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92896"/>
            <a:ext cx="6037952" cy="416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5184576" cy="1143000"/>
          </a:xfrm>
        </p:spPr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Дорога домой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535873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436096" y="1196752"/>
            <a:ext cx="3707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Ехал я из Берлина 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По дороге прямой, 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На попутных машинах 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Ехал с фронта домой. 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Очень </a:t>
            </a:r>
            <a:r>
              <a:rPr lang="ru-RU" sz="2400" b="1" dirty="0" smtClean="0">
                <a:solidFill>
                  <a:srgbClr val="C00000"/>
                </a:solidFill>
              </a:rPr>
              <a:t>дальние дали 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Мы с друзьями прошли 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И нигде не видали 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Лучше нашей земли. 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Наше солнышко краше, 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И скажу, не тая: 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Лучше девушек наших 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Нет на свете, друзья.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"/>
            <a:ext cx="8568952" cy="3284984"/>
          </a:xfrm>
        </p:spPr>
        <p:txBody>
          <a:bodyPr numCol="1">
            <a:noAutofit/>
          </a:bodyPr>
          <a:lstStyle/>
          <a:p>
            <a:pPr>
              <a:buNone/>
            </a:pPr>
            <a:r>
              <a:rPr lang="ru-RU" sz="2400" b="1" u="sng" dirty="0" smtClean="0">
                <a:solidFill>
                  <a:srgbClr val="C00000"/>
                </a:solidFill>
              </a:rPr>
              <a:t>День Победы</a:t>
            </a:r>
            <a:r>
              <a:rPr lang="ru-RU" sz="2400" b="1" dirty="0" smtClean="0">
                <a:solidFill>
                  <a:srgbClr val="C00000"/>
                </a:solidFill>
              </a:rPr>
              <a:t> 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День Победы 9 Мая –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Праздник мира в стране и весны.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В этот день мы солдат вспоминаем,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Не вернувшихся в семьи с войны.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В </a:t>
            </a:r>
            <a:r>
              <a:rPr lang="ru-RU" sz="2400" b="1" dirty="0" smtClean="0">
                <a:solidFill>
                  <a:srgbClr val="FF0000"/>
                </a:solidFill>
              </a:rPr>
              <a:t>этот праздник мы чествуем дедов,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Защитивших родную страну,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Подарившим народам Победу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И вернувшим нам мир и весну!</a:t>
            </a:r>
          </a:p>
          <a:p>
            <a:pPr>
              <a:buNone/>
            </a:pP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933056"/>
            <a:ext cx="655272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4032448" cy="3168351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      На рассвете, 22 июня 1941года, немецкая армия без объявления войны напала на нашу Родину!!!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     Тысячи артиллерийских орудий открыли огнь 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по советской территории.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Андрей\Desktop\война тхника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4348471" cy="30963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6016" y="3356992"/>
            <a:ext cx="37444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</a:t>
            </a:r>
            <a:r>
              <a:rPr lang="ru-RU" sz="2400" b="1" dirty="0" smtClean="0">
                <a:solidFill>
                  <a:srgbClr val="C00000"/>
                </a:solidFill>
              </a:rPr>
              <a:t>Авиация атаковала аэродромы, военные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гарнизоны, узлы связи.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      Немцы врывались в нашу страну огромными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танковыми и мотострелковыми колоннами.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Андрей\Desktop\война тхника\xxxx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640"/>
            <a:ext cx="4219575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1440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        Все жители нашей страны: и молодые, и старые, и мужчины , и женщины, и совсем </a:t>
            </a:r>
            <a:r>
              <a:rPr lang="ru-RU" sz="2400" b="1" dirty="0" err="1" smtClean="0">
                <a:solidFill>
                  <a:srgbClr val="C00000"/>
                </a:solidFill>
              </a:rPr>
              <a:t>юнные</a:t>
            </a:r>
            <a:r>
              <a:rPr lang="ru-RU" sz="2400" b="1" dirty="0" smtClean="0">
                <a:solidFill>
                  <a:srgbClr val="C00000"/>
                </a:solidFill>
              </a:rPr>
              <a:t> взяли оружие в руки и вышли на защиту нашей Родины!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099" name="Picture 3" descr="C:\Users\Андрей\Desktop\война тхника\tmp11B-125пр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556792"/>
            <a:ext cx="4499992" cy="3312368"/>
          </a:xfrm>
          <a:prstGeom prst="rect">
            <a:avLst/>
          </a:prstGeom>
          <a:noFill/>
        </p:spPr>
      </p:pic>
      <p:pic>
        <p:nvPicPr>
          <p:cNvPr id="4100" name="Picture 4" descr="C:\Users\Андрей\Desktop\война тхника\full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4686975" cy="37170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332656"/>
            <a:ext cx="4114800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Уже на пятый день войны солдаты, отправляющиеся на фронт, услышали песню, которая звала их к подвигам!!!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Это была песня на стихи Василия Лебедева-Кумача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«Священная война»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4608041" cy="623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365104"/>
            <a:ext cx="9684568" cy="2304256"/>
          </a:xfrm>
        </p:spPr>
        <p:txBody>
          <a:bodyPr numCol="2">
            <a:noAutofit/>
          </a:bodyPr>
          <a:lstStyle/>
          <a:p>
            <a:pPr marL="180000">
              <a:spcBef>
                <a:spcPts val="0"/>
              </a:spcBef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Вставай, страна огромная,</a:t>
            </a:r>
          </a:p>
          <a:p>
            <a:pPr marL="180000">
              <a:spcBef>
                <a:spcPts val="0"/>
              </a:spcBef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 Вставай на смертный бой</a:t>
            </a:r>
          </a:p>
          <a:p>
            <a:pPr marL="180000">
              <a:spcBef>
                <a:spcPts val="0"/>
              </a:spcBef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 С фашистской силой темною,</a:t>
            </a:r>
          </a:p>
          <a:p>
            <a:pPr marL="180000">
              <a:spcBef>
                <a:spcPts val="0"/>
              </a:spcBef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 С проклятою ордой!</a:t>
            </a:r>
          </a:p>
          <a:p>
            <a:pPr marL="180000">
              <a:spcBef>
                <a:spcPts val="0"/>
              </a:spcBef>
              <a:buNone/>
              <a:defRPr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180000">
              <a:spcBef>
                <a:spcPts val="0"/>
              </a:spcBef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 </a:t>
            </a:r>
          </a:p>
          <a:p>
            <a:pPr marL="180000">
              <a:spcBef>
                <a:spcPts val="0"/>
              </a:spcBef>
              <a:buNone/>
              <a:defRPr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180000">
              <a:spcBef>
                <a:spcPts val="0"/>
              </a:spcBef>
              <a:buNone/>
              <a:defRPr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180000">
              <a:spcBef>
                <a:spcPts val="0"/>
              </a:spcBef>
              <a:buNone/>
              <a:defRPr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180000">
              <a:spcBef>
                <a:spcPts val="0"/>
              </a:spcBef>
              <a:buNone/>
              <a:defRPr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180000">
              <a:spcBef>
                <a:spcPts val="0"/>
              </a:spcBef>
              <a:buNone/>
              <a:defRPr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180000">
              <a:spcBef>
                <a:spcPts val="0"/>
              </a:spcBef>
              <a:buNone/>
              <a:defRPr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180000">
              <a:spcBef>
                <a:spcPts val="0"/>
              </a:spcBef>
              <a:buNone/>
              <a:defRPr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180000">
              <a:spcBef>
                <a:spcPts val="0"/>
              </a:spcBef>
              <a:buNone/>
              <a:defRPr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180000">
              <a:spcBef>
                <a:spcPts val="0"/>
              </a:spcBef>
              <a:buNone/>
              <a:defRPr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180000">
              <a:spcBef>
                <a:spcPts val="0"/>
              </a:spcBef>
              <a:buNone/>
              <a:defRPr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180000">
              <a:spcBef>
                <a:spcPts val="0"/>
              </a:spcBef>
              <a:buNone/>
              <a:defRPr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180000">
              <a:spcBef>
                <a:spcPts val="0"/>
              </a:spcBef>
              <a:buNone/>
              <a:defRPr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180000">
              <a:spcBef>
                <a:spcPts val="0"/>
              </a:spcBef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Пусть ярость благородная</a:t>
            </a:r>
          </a:p>
          <a:p>
            <a:pPr marL="180000">
              <a:spcBef>
                <a:spcPts val="0"/>
              </a:spcBef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Вскипает, как волна,-</a:t>
            </a:r>
          </a:p>
          <a:p>
            <a:pPr marL="180000">
              <a:spcBef>
                <a:spcPts val="0"/>
              </a:spcBef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 Идет война народная,</a:t>
            </a:r>
          </a:p>
          <a:p>
            <a:pPr marL="180000">
              <a:spcBef>
                <a:spcPts val="0"/>
              </a:spcBef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 Священная война!</a:t>
            </a:r>
          </a:p>
          <a:p>
            <a:pPr marL="180000"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 </a:t>
            </a:r>
          </a:p>
          <a:p>
            <a:pPr marL="180000">
              <a:spcBef>
                <a:spcPts val="0"/>
              </a:spcBef>
              <a:buNone/>
              <a:defRPr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180000">
              <a:spcBef>
                <a:spcPts val="0"/>
              </a:spcBef>
              <a:buNone/>
              <a:defRPr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180000">
              <a:spcBef>
                <a:spcPts val="0"/>
              </a:spcBef>
              <a:buNone/>
              <a:defRPr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180000">
              <a:spcBef>
                <a:spcPts val="0"/>
              </a:spcBef>
              <a:buNone/>
              <a:defRPr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180000">
              <a:spcBef>
                <a:spcPts val="0"/>
              </a:spcBef>
              <a:buNone/>
              <a:defRPr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180000">
              <a:spcBef>
                <a:spcPts val="0"/>
              </a:spcBef>
              <a:buNone/>
              <a:defRPr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180000">
              <a:spcBef>
                <a:spcPts val="0"/>
              </a:spcBef>
              <a:buNone/>
              <a:defRPr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180000">
              <a:spcBef>
                <a:spcPts val="0"/>
              </a:spcBef>
              <a:buNone/>
              <a:defRPr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180000">
              <a:spcBef>
                <a:spcPts val="0"/>
              </a:spcBef>
              <a:buNone/>
              <a:defRPr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180000">
              <a:spcBef>
                <a:spcPts val="0"/>
              </a:spcBef>
              <a:buNone/>
              <a:defRPr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180000">
              <a:spcBef>
                <a:spcPts val="0"/>
              </a:spcBef>
              <a:buNone/>
              <a:defRPr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180000">
              <a:spcBef>
                <a:spcPts val="0"/>
              </a:spcBef>
              <a:buNone/>
              <a:defRPr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180000">
              <a:spcBef>
                <a:spcPts val="0"/>
              </a:spcBef>
              <a:buNone/>
              <a:defRPr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180000"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283424" cy="430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476672"/>
            <a:ext cx="3610744" cy="270892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Фашистские войска стреляли в мирных жителей. Они уничтожали советские города, деревни, сёла. Снаряды попадали в дома и разрушали их.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Андрей\Desktop\война тхника\г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6995" y="3420894"/>
            <a:ext cx="4547005" cy="3437106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1"/>
            <a:ext cx="4896544" cy="329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3861048"/>
            <a:ext cx="40863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Трудно приходилось нашим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бойцам, уж очень сильны были враги.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Но наши солдаты сражались не жалея своей жизни!!!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435280" cy="151216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Глаза девчонки </a:t>
            </a:r>
            <a:r>
              <a:rPr lang="ru-RU" sz="2400" b="1" dirty="0" smtClean="0">
                <a:solidFill>
                  <a:srgbClr val="FF0000"/>
                </a:solidFill>
              </a:rPr>
              <a:t>семилетней, </a:t>
            </a:r>
            <a:r>
              <a:rPr lang="ru-RU" sz="2400" b="1" dirty="0">
                <a:solidFill>
                  <a:srgbClr val="FF0000"/>
                </a:solidFill>
              </a:rPr>
              <a:t>к</a:t>
            </a:r>
            <a:r>
              <a:rPr lang="ru-RU" sz="2400" b="1" dirty="0" smtClean="0">
                <a:solidFill>
                  <a:srgbClr val="FF0000"/>
                </a:solidFill>
              </a:rPr>
              <a:t>ак </a:t>
            </a:r>
            <a:r>
              <a:rPr lang="ru-RU" sz="2400" b="1" dirty="0">
                <a:solidFill>
                  <a:srgbClr val="FF0000"/>
                </a:solidFill>
              </a:rPr>
              <a:t>два померкших огонька.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На детском личике </a:t>
            </a:r>
            <a:r>
              <a:rPr lang="ru-RU" sz="2400" b="1" dirty="0" smtClean="0">
                <a:solidFill>
                  <a:srgbClr val="FF0000"/>
                </a:solidFill>
              </a:rPr>
              <a:t>заметней большая</a:t>
            </a:r>
            <a:r>
              <a:rPr lang="ru-RU" sz="2400" b="1" dirty="0">
                <a:solidFill>
                  <a:srgbClr val="FF0000"/>
                </a:solidFill>
              </a:rPr>
              <a:t>, тяжкая тоска.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Она молчит, о чем ни спросишь, </a:t>
            </a:r>
            <a:r>
              <a:rPr lang="ru-RU" sz="2400" b="1" dirty="0" smtClean="0">
                <a:solidFill>
                  <a:srgbClr val="FF0000"/>
                </a:solidFill>
              </a:rPr>
              <a:t>пошутишь </a:t>
            </a:r>
            <a:r>
              <a:rPr lang="ru-RU" sz="2400" b="1" dirty="0">
                <a:solidFill>
                  <a:srgbClr val="FF0000"/>
                </a:solidFill>
              </a:rPr>
              <a:t>с ней, – молчит в ответ.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Как будто ей не семь, не </a:t>
            </a:r>
            <a:r>
              <a:rPr lang="ru-RU" sz="2400" b="1" dirty="0" smtClean="0">
                <a:solidFill>
                  <a:srgbClr val="FF0000"/>
                </a:solidFill>
              </a:rPr>
              <a:t>восемь, а </a:t>
            </a:r>
            <a:r>
              <a:rPr lang="ru-RU" sz="2400" b="1" dirty="0">
                <a:solidFill>
                  <a:srgbClr val="FF0000"/>
                </a:solidFill>
              </a:rPr>
              <a:t>много, много горьких лет.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6"/>
            <a:ext cx="6762991" cy="45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898776" cy="86895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Билась наша Армия с фашистами на земле и в воздухе.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76671"/>
            <a:ext cx="4339208" cy="284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1" y="3573016"/>
            <a:ext cx="448665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486</Words>
  <Application>Microsoft Office PowerPoint</Application>
  <PresentationFormat>Экран (4:3)</PresentationFormat>
  <Paragraphs>107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Детям о войне</vt:lpstr>
      <vt:lpstr>Слайд 2</vt:lpstr>
      <vt:lpstr>Слайд 3</vt:lpstr>
      <vt:lpstr>Слайд 4</vt:lpstr>
      <vt:lpstr>Слайд 5</vt:lpstr>
      <vt:lpstr>Слайд 6</vt:lpstr>
      <vt:lpstr>Фашистские войска стреляли в мирных жителей. Они уничтожали советские города, деревни, сёла. Снаряды попадали в дома и разрушали их.</vt:lpstr>
      <vt:lpstr>Глаза девчонки семилетней, как два померкших огонька. На детском личике заметней большая, тяжкая тоска. Она молчит, о чем ни спросишь, пошутишь с ней, – молчит в ответ. Как будто ей не семь, не восемь, а много, много горьких лет.</vt:lpstr>
      <vt:lpstr>Билась наша Армия с фашистами на земле и в воздухе.</vt:lpstr>
      <vt:lpstr>Храбро сражались наши моряки!!!</vt:lpstr>
      <vt:lpstr>Пылает огнём Севастополь, раскинув Андреевский флаг. И грудью своей закрывает Одессу родную моряк!!!</vt:lpstr>
      <vt:lpstr>Старики, женщины, дети тоже не остались в стороне. Они собирались в партизанские отряды и били фашистов в тылу!!!</vt:lpstr>
      <vt:lpstr>В городах женщины, дети и старики трудились на заводах и фабриках. Они изготавливали снаряды, танки, оружие и другую боевую технику.</vt:lpstr>
      <vt:lpstr>Дети войны - и веет холодом, Дети войны - и пахнет голодом, Дети войны - и дыбом волосы: На челках детских седые волосы Земля омыта слезами детскими, Детьми советскими и не советскими. Какая разница, где был под немцами, В Дахау, Лидице или Освенциме? Их кровь алеет на плацах маками Трава поникла, где дети плакали Дети войны - боль отчаянна И сколько надо им минут молчания. </vt:lpstr>
      <vt:lpstr>Наша Армия гнала немцев со своей родной земли, освобождая всё новые и новые города и страны…</vt:lpstr>
      <vt:lpstr>Слайд 16</vt:lpstr>
      <vt:lpstr>Горит броня у танка боевого,  Но он ведет отменно дальше бой. И на глазах у нас опять он снова Сразил снарядом танк врага второй.</vt:lpstr>
      <vt:lpstr>Долго шла война, люди сражались и днём, и ночью. Но вот, наконец, наступил переломный момент… 200 дней бились бойцы за город Сталинград и немцы не выдержали. </vt:lpstr>
      <vt:lpstr>В результате ожесточённых боёв под Курском, Орлом, Белгородом и Брянском фашисты понесли огромные потери и Красная Армия перешла в наступление на всех фронтах!!!</vt:lpstr>
      <vt:lpstr>Нам нелегко далось победы знамя, Сынов немало полегло в бою, Что шли вперед, на бой бесстрашно сами За Родину Советскую свою.</vt:lpstr>
      <vt:lpstr>Победа! Славная Победа В руках у каждого из нас,                                   Кто горе горькое изведав,                                Отчизну от неволи спас.                                   И слёзы радости и счастья             Смешались с гордостью и страстью,                            И с болью, горечью утрат.                                      За сгинувших в боях солдат.                            А на ступенях у рейхстага "Катюшу" под баян поют,                        Победе, Знамени - салют!                           Кипит, бурлит солдат ватага. Расписываясь на стене                                 И ставя приговор войне. </vt:lpstr>
      <vt:lpstr>Дорога домой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Детям о войне</dc:title>
  <dc:creator>Андрей</dc:creator>
  <cp:lastModifiedBy>Андрей</cp:lastModifiedBy>
  <cp:revision>60</cp:revision>
  <dcterms:created xsi:type="dcterms:W3CDTF">2015-04-13T17:21:24Z</dcterms:created>
  <dcterms:modified xsi:type="dcterms:W3CDTF">2015-04-16T19:44:52Z</dcterms:modified>
</cp:coreProperties>
</file>